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t-BR"/>
              <a:t>10/30/2013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t-BR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pt-BR">
              <a:latin typeface="Arial"/>
              <a:cs typeface="Arial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pt-BR"/>
              <a:t>1</a:t>
            </a:fld>
            <a:endParaRPr lang="pt-BR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C2459B-679F-0187-3A9F-DEC98CB7FCBB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B6952F-9786-9C30-42DF-315B130E7FAF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5B7ACE-8A61-3F05-C654-4FF6E711972F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46819F-B915-082F-4F6A-8CC16DF9BF2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634C4C-F55B-67E1-3E24-2E47B32A534D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0E74D2-A239-D7C5-DA56-26BDE1E3CAE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85F1BA-4AD0-A98F-13D8-D8D5C29CAB7A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o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Faça clique para editar o estilo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ítulo vertical e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ítulo e objec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Cabeçalho da Sec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Conteúdo Dup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ó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Click to edit Master title style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a Imagem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imagem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4055168"/>
            <a:ext cx="9144000" cy="1655761"/>
          </a:xfrm>
        </p:spPr>
        <p:txBody>
          <a:bodyPr/>
          <a:lstStyle/>
          <a:p>
            <a:pPr>
              <a:defRPr/>
            </a:pPr>
            <a:r>
              <a:rPr lang="pt-BR"/>
              <a:t>Thiago Bottrel Vieira Gutierrez  RA:02210325</a:t>
            </a:r>
            <a:endParaRPr lang="pt-BR"/>
          </a:p>
        </p:txBody>
      </p:sp>
      <p:pic>
        <p:nvPicPr>
          <p:cNvPr id="15208037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69142" y="1100507"/>
            <a:ext cx="5036142" cy="2557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27746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 que é?</a:t>
            </a:r>
            <a:endParaRPr/>
          </a:p>
        </p:txBody>
      </p:sp>
      <p:sp>
        <p:nvSpPr>
          <p:cNvPr id="9849906" name="Marcador de Posição de Conteúdo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6786562" cy="4351338"/>
          </a:xfrm>
        </p:spPr>
        <p:txBody>
          <a:bodyPr/>
          <a:lstStyle/>
          <a:p>
            <a:pPr>
              <a:defRPr/>
            </a:pPr>
            <a:r>
              <a:rPr/>
              <a:t>A Starlink é um serviço de internet via satélite desenvolvido pela SpaceX.</a:t>
            </a:r>
            <a:endParaRPr/>
          </a:p>
          <a:p>
            <a:pPr>
              <a:defRPr/>
            </a:pPr>
            <a:r>
              <a:rPr/>
              <a:t>É composto pela antena Starlink, um roteador e a constelação de satélites Starlink e sua estacão de solo</a:t>
            </a:r>
            <a:endParaRPr/>
          </a:p>
        </p:txBody>
      </p:sp>
      <p:pic>
        <p:nvPicPr>
          <p:cNvPr id="7367173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86622" y="4189149"/>
            <a:ext cx="3426373" cy="1925622"/>
          </a:xfrm>
          <a:prstGeom prst="rect">
            <a:avLst/>
          </a:prstGeom>
        </p:spPr>
      </p:pic>
      <p:pic>
        <p:nvPicPr>
          <p:cNvPr id="200136927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90295" y="1825624"/>
            <a:ext cx="3859425" cy="1752822"/>
          </a:xfrm>
          <a:prstGeom prst="rect">
            <a:avLst/>
          </a:prstGeom>
        </p:spPr>
      </p:pic>
      <p:pic>
        <p:nvPicPr>
          <p:cNvPr id="182862181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632265" y="3818698"/>
            <a:ext cx="3087742" cy="2358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572709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Para que serve?</a:t>
            </a:r>
            <a:endParaRPr/>
          </a:p>
        </p:txBody>
      </p:sp>
      <p:sp>
        <p:nvSpPr>
          <p:cNvPr id="1567126159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Starlink fornece conexão com a internet com alta velocidade e baixa latência em lugares de pouca ou nenhuma infraestrutura.</a:t>
            </a:r>
            <a:endParaRPr/>
          </a:p>
          <a:p>
            <a:pPr>
              <a:defRPr/>
            </a:pPr>
            <a:r>
              <a:rPr/>
              <a:t>É utilizada durante desastres naturais como uma maneira de manter a comunicação possível.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92415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Como funciona?</a:t>
            </a:r>
            <a:endParaRPr/>
          </a:p>
        </p:txBody>
      </p:sp>
      <p:sp>
        <p:nvSpPr>
          <p:cNvPr id="1801367279" name="Marcador de Posição de Conteúdo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5062698" cy="4351338"/>
          </a:xfrm>
        </p:spPr>
        <p:txBody>
          <a:bodyPr/>
          <a:lstStyle/>
          <a:p>
            <a:pPr>
              <a:defRPr/>
            </a:pPr>
            <a:r>
              <a:rPr/>
              <a:t>Os Satélites do Starlink estão localizados em uma orbita media de 550km a uma velocidade de 27000km/h para uma latência abaixo de 90 ms</a:t>
            </a:r>
            <a:endParaRPr/>
          </a:p>
          <a:p>
            <a:pPr>
              <a:defRPr/>
            </a:pPr>
            <a:r>
              <a:rPr/>
              <a:t>Sua antena de solo (Dishy) é capaz de transmitir 540 Mbits por segundo</a:t>
            </a:r>
            <a:endParaRPr/>
          </a:p>
        </p:txBody>
      </p:sp>
      <p:pic>
        <p:nvPicPr>
          <p:cNvPr id="3269706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43159" y="564101"/>
            <a:ext cx="3211290" cy="2967322"/>
          </a:xfrm>
          <a:prstGeom prst="rect">
            <a:avLst/>
          </a:prstGeom>
        </p:spPr>
      </p:pic>
      <p:pic>
        <p:nvPicPr>
          <p:cNvPr id="17032390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343159" y="3733114"/>
            <a:ext cx="3212685" cy="213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960182" name="Marcador de Posição de Conteúdo 2"/>
          <p:cNvSpPr>
            <a:spLocks noGrp="1"/>
          </p:cNvSpPr>
          <p:nvPr>
            <p:ph idx="1"/>
          </p:nvPr>
        </p:nvSpPr>
        <p:spPr bwMode="auto">
          <a:xfrm flipH="0" flipV="0">
            <a:off x="838198" y="480872"/>
            <a:ext cx="6616290" cy="5696089"/>
          </a:xfrm>
        </p:spPr>
        <p:txBody>
          <a:bodyPr/>
          <a:lstStyle/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Dishy é composta de 1280 antenas capazes de mandarem sinais diferentes de acordo com a frequência da fonte senoidal.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Sua PCB contem 640 microchips pequenos e 20 microchips grandes, além de da CPU principal e modulo GPS.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O Sinal é transmitido em uma frequência de 13 GHz e 11.7 GHz para evitar interferência de outros sinais.</a:t>
            </a:r>
            <a:endParaRPr/>
          </a:p>
        </p:txBody>
      </p:sp>
      <p:pic>
        <p:nvPicPr>
          <p:cNvPr id="4953899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21248" y="388397"/>
            <a:ext cx="2589866" cy="2644620"/>
          </a:xfrm>
          <a:prstGeom prst="rect">
            <a:avLst/>
          </a:prstGeom>
        </p:spPr>
      </p:pic>
      <p:pic>
        <p:nvPicPr>
          <p:cNvPr id="2419227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084307" y="3187892"/>
            <a:ext cx="2959322" cy="3051698"/>
          </a:xfrm>
          <a:prstGeom prst="rect">
            <a:avLst/>
          </a:prstGeom>
        </p:spPr>
      </p:pic>
      <p:pic>
        <p:nvPicPr>
          <p:cNvPr id="196154792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621248" y="3469735"/>
            <a:ext cx="1092735" cy="2707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388769" name="Marcador de Posição de Conteúdo 2"/>
          <p:cNvSpPr>
            <a:spLocks noGrp="1"/>
          </p:cNvSpPr>
          <p:nvPr>
            <p:ph idx="1"/>
          </p:nvPr>
        </p:nvSpPr>
        <p:spPr bwMode="auto">
          <a:xfrm flipH="0" flipV="0">
            <a:off x="838198" y="730558"/>
            <a:ext cx="7245124" cy="5446404"/>
          </a:xfrm>
        </p:spPr>
        <p:txBody>
          <a:bodyPr/>
          <a:lstStyle/>
          <a:p>
            <a:pPr>
              <a:defRPr/>
            </a:pPr>
            <a:r>
              <a:rPr/>
              <a:t>O Starlink se utiliza de um efeito chamado Phased Array para focar o seu feixe de sinal no satélite da Starlink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Ele permite que mude o foco em um angulo de visão de 180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°</a:t>
            </a:r>
            <a:r>
              <a:rPr/>
              <a:t> atrasando ou adiantando a fase do sinal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Mudando a fase e a amplitude do sinal também permite enviar um sinal de até     6 bits a cada 10 nanosegundos</a:t>
            </a:r>
            <a:endParaRPr/>
          </a:p>
        </p:txBody>
      </p:sp>
      <p:pic>
        <p:nvPicPr>
          <p:cNvPr id="4226758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54759" y="2600856"/>
            <a:ext cx="3206339" cy="2887369"/>
          </a:xfrm>
          <a:prstGeom prst="rect">
            <a:avLst/>
          </a:prstGeom>
        </p:spPr>
      </p:pic>
      <p:pic>
        <p:nvPicPr>
          <p:cNvPr id="18630545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40725" y="199262"/>
            <a:ext cx="4034407" cy="2269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303319" name="Marcador de Posição de Conteúdo 2"/>
          <p:cNvSpPr>
            <a:spLocks noGrp="1"/>
          </p:cNvSpPr>
          <p:nvPr>
            <p:ph idx="1"/>
          </p:nvPr>
        </p:nvSpPr>
        <p:spPr bwMode="auto">
          <a:xfrm flipH="0" flipV="0">
            <a:off x="5989097" y="499368"/>
            <a:ext cx="5922722" cy="5677593"/>
          </a:xfrm>
        </p:spPr>
        <p:txBody>
          <a:bodyPr/>
          <a:lstStyle/>
          <a:p>
            <a:pPr>
              <a:defRPr/>
            </a:pPr>
            <a:r>
              <a:rPr/>
              <a:t>O Satelite da Starlink é basicamente uma placa solar com 4 antenas </a:t>
            </a:r>
            <a:r>
              <a:rPr lang="pt-BR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Phased Array, a onde 2 servem para se comunicar com a Dishy e as outras duas para se comunicar com o Gateway do Starlink, fazendo assim a retransmissão do trafico de internet</a:t>
            </a:r>
            <a:endParaRPr lang="pt-BR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 Gateway do Starlink é o responsável por receber esses sinais e mandá-los para a rede de internet.</a:t>
            </a:r>
            <a:endParaRPr/>
          </a:p>
        </p:txBody>
      </p:sp>
      <p:pic>
        <p:nvPicPr>
          <p:cNvPr id="4510598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8616" y="499368"/>
            <a:ext cx="4948398" cy="2354092"/>
          </a:xfrm>
          <a:prstGeom prst="rect">
            <a:avLst/>
          </a:prstGeom>
        </p:spPr>
      </p:pic>
      <p:pic>
        <p:nvPicPr>
          <p:cNvPr id="16659719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20048" y="3338164"/>
            <a:ext cx="2080981" cy="2774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2330008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Curiosidades</a:t>
            </a:r>
            <a:endParaRPr/>
          </a:p>
        </p:txBody>
      </p:sp>
      <p:sp>
        <p:nvSpPr>
          <p:cNvPr id="1448945322" name="Marcador de Posição de Conteúdo 2"/>
          <p:cNvSpPr>
            <a:spLocks noGrp="1"/>
          </p:cNvSpPr>
          <p:nvPr>
            <p:ph idx="1"/>
          </p:nvPr>
        </p:nvSpPr>
        <p:spPr bwMode="auto">
          <a:xfrm flipH="0" flipV="0">
            <a:off x="838198" y="1825624"/>
            <a:ext cx="7883207" cy="4351338"/>
          </a:xfrm>
        </p:spPr>
        <p:txBody>
          <a:bodyPr/>
          <a:lstStyle/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Pelo fator que a Dishy faz Download e Upload ela distribui os sinais de Upload ao longo de 1 segundo, a distancia entre cada onda é de 2.5cm, entre a Dishy e o Satélite Starlink tem 22 milhões de ondas, e cada onda demora cerca de 2 milissegundos para chegar no Starlink/Dishy</a:t>
            </a:r>
            <a:endParaRPr/>
          </a:p>
          <a:p>
            <a:pPr>
              <a:defRPr/>
            </a:pPr>
            <a:r>
              <a:rPr lang="pt-BR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 preço dos Satelites Starlink esta em torno de US$1000 por quilo, sendo o preço do ônibus espacial US$50.000 por quilo</a:t>
            </a:r>
            <a:endParaRPr/>
          </a:p>
        </p:txBody>
      </p:sp>
      <p:pic>
        <p:nvPicPr>
          <p:cNvPr id="17830963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866258" y="575546"/>
            <a:ext cx="2648202" cy="2230282"/>
          </a:xfrm>
          <a:prstGeom prst="rect">
            <a:avLst/>
          </a:prstGeom>
        </p:spPr>
      </p:pic>
      <p:pic>
        <p:nvPicPr>
          <p:cNvPr id="9896105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866258" y="3014708"/>
            <a:ext cx="2186125" cy="3279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10</cp:revision>
  <dcterms:created xsi:type="dcterms:W3CDTF">2012-12-03T06:56:55Z</dcterms:created>
  <dcterms:modified xsi:type="dcterms:W3CDTF">2024-06-24T22:07:48Z</dcterms:modified>
  <cp:category/>
  <cp:contentStatus/>
  <cp:version/>
</cp:coreProperties>
</file>